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06F7420-9BFB-371F-8CCB-0B68157885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921CB50-8482-21F4-1DF0-F37716460D4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B508951-8334-51AE-F17F-A737D3D43F5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6D48C01-D205-376D-4072-102D50644A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61451"/>
            <a:ext cx="12192000" cy="110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2530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19</cp:revision>
  <dcterms:created xsi:type="dcterms:W3CDTF">2022-05-03T18:33:00Z</dcterms:created>
  <dcterms:modified xsi:type="dcterms:W3CDTF">2023-10-23T15:34:52Z</dcterms:modified>
</cp:coreProperties>
</file>